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6202"/>
            <a:ext cx="9347200" cy="917575"/>
          </a:xfrm>
        </p:spPr>
        <p:txBody>
          <a:bodyPr wrap="square"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534400" cy="533400"/>
          </a:xfrm>
        </p:spPr>
        <p:txBody>
          <a:bodyPr wrap="square">
            <a:norm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4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7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709740"/>
            <a:ext cx="108712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4589465"/>
            <a:ext cx="108712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2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1825625"/>
            <a:ext cx="5418667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733" y="1825625"/>
            <a:ext cx="5418667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200"/>
            <a:ext cx="10871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1622425"/>
            <a:ext cx="54186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" y="2270125"/>
            <a:ext cx="5418667" cy="298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3732" y="1622425"/>
            <a:ext cx="54186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3732" y="2270125"/>
            <a:ext cx="5418667" cy="298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0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8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9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6200"/>
            <a:ext cx="10871200" cy="9906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304" y="1851025"/>
            <a:ext cx="61722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0" y="1851025"/>
            <a:ext cx="3932237" cy="3429000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6200"/>
            <a:ext cx="10871200" cy="9906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71334" y="1825625"/>
            <a:ext cx="5350933" cy="3009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3467" y="4860925"/>
            <a:ext cx="8466667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200"/>
            <a:ext cx="108712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200" y="1825625"/>
            <a:ext cx="10871200" cy="3429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19FC4C-D79F-4514-868C-48D02A16689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8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31C3978-85DA-4678-9363-F9D794FE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9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6D2E-5328-43BF-91D4-393B05F7D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 the Presence of the Shepherd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B69C3-FFAE-4FC6-A4CD-F5D88ACDD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534400" cy="685800"/>
          </a:xfrm>
        </p:spPr>
        <p:txBody>
          <a:bodyPr>
            <a:noAutofit/>
          </a:bodyPr>
          <a:lstStyle/>
          <a:p>
            <a:r>
              <a:rPr lang="en-US" sz="4800" dirty="0"/>
              <a:t>His People</a:t>
            </a:r>
          </a:p>
        </p:txBody>
      </p:sp>
    </p:spTree>
    <p:extLst>
      <p:ext uri="{BB962C8B-B14F-4D97-AF65-F5344CB8AC3E}">
        <p14:creationId xmlns:p14="http://schemas.microsoft.com/office/powerpoint/2010/main" val="15627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3CA3-5651-4CE8-9854-D420771C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200"/>
            <a:ext cx="10871200" cy="11557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God’s People Are Unlike Any Other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47E71-9C2F-4E8E-8D11-975FF681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God’s people are guided unlike any other - </a:t>
            </a:r>
            <a:r>
              <a:rPr lang="en-US" sz="4000" dirty="0" err="1"/>
              <a:t>Psa</a:t>
            </a:r>
            <a:r>
              <a:rPr lang="en-US" sz="4000" dirty="0"/>
              <a:t> 23:1-2, 4</a:t>
            </a:r>
          </a:p>
          <a:p>
            <a:r>
              <a:rPr lang="en-US" sz="4000" dirty="0"/>
              <a:t>God’s people are blessed unlike any other - </a:t>
            </a:r>
            <a:r>
              <a:rPr lang="en-US" sz="4000" dirty="0" err="1"/>
              <a:t>Psa</a:t>
            </a:r>
            <a:r>
              <a:rPr lang="en-US" sz="4000" dirty="0"/>
              <a:t> 23:5</a:t>
            </a:r>
          </a:p>
          <a:p>
            <a:r>
              <a:rPr lang="en-US" sz="4000" dirty="0"/>
              <a:t>God’s people receive promises unlike any other - </a:t>
            </a:r>
            <a:r>
              <a:rPr lang="en-US" sz="4000" dirty="0" err="1"/>
              <a:t>Psa</a:t>
            </a:r>
            <a:r>
              <a:rPr lang="en-US" sz="4000" dirty="0"/>
              <a:t> 23:6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E9D5C-48B8-4C74-81F3-AD75E63CC6DA}"/>
              </a:ext>
            </a:extLst>
          </p:cNvPr>
          <p:cNvSpPr/>
          <p:nvPr/>
        </p:nvSpPr>
        <p:spPr>
          <a:xfrm>
            <a:off x="711200" y="5308600"/>
            <a:ext cx="10871200" cy="154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Only those who have God as their shepherd receive this promise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CDDCD6-AD51-49CE-9706-4DC98186A51E}"/>
              </a:ext>
            </a:extLst>
          </p:cNvPr>
          <p:cNvSpPr/>
          <p:nvPr/>
        </p:nvSpPr>
        <p:spPr>
          <a:xfrm>
            <a:off x="679939" y="5208680"/>
            <a:ext cx="10871200" cy="154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This promise is unique to His people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50CF0B-BF58-4996-A7EC-5E0E2677262D}"/>
              </a:ext>
            </a:extLst>
          </p:cNvPr>
          <p:cNvSpPr/>
          <p:nvPr/>
        </p:nvSpPr>
        <p:spPr>
          <a:xfrm>
            <a:off x="711200" y="5282713"/>
            <a:ext cx="10871200" cy="154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God promises HIS PEOPLE – eternal life-eternal rest with the faithful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4F407B-66E2-4BD6-8262-59073D2026EA}"/>
              </a:ext>
            </a:extLst>
          </p:cNvPr>
          <p:cNvSpPr/>
          <p:nvPr/>
        </p:nvSpPr>
        <p:spPr>
          <a:xfrm>
            <a:off x="711200" y="2875390"/>
            <a:ext cx="10871200" cy="1863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world’s wisdom is empty and based on man’s limited wisdom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705598-E43A-4500-914D-8CFE76F0C6E6}"/>
              </a:ext>
            </a:extLst>
          </p:cNvPr>
          <p:cNvSpPr/>
          <p:nvPr/>
        </p:nvSpPr>
        <p:spPr>
          <a:xfrm>
            <a:off x="711200" y="4103931"/>
            <a:ext cx="10871200" cy="181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God’s people are blessed according to His standards and not man’s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2C76B4-593C-4A1E-8774-70B2926DB7E0}"/>
              </a:ext>
            </a:extLst>
          </p:cNvPr>
          <p:cNvSpPr/>
          <p:nvPr/>
        </p:nvSpPr>
        <p:spPr>
          <a:xfrm>
            <a:off x="711200" y="4117000"/>
            <a:ext cx="10871200" cy="188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  <a:r>
              <a:rPr lang="en-US" sz="3600" dirty="0"/>
              <a:t>God’s blessings are eternal and thus never fade away - Matt 6:20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16B995-26A7-4CFE-953C-DCC9E295B1D6}"/>
              </a:ext>
            </a:extLst>
          </p:cNvPr>
          <p:cNvSpPr/>
          <p:nvPr/>
        </p:nvSpPr>
        <p:spPr>
          <a:xfrm>
            <a:off x="711200" y="2899569"/>
            <a:ext cx="10871200" cy="1398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God’s wisdom is righteous and guides us through life’s hardship and not into books filled with the men’s wisdom - Prov 2:6-7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D6152-FD01-40EE-832A-82A559C38929}"/>
              </a:ext>
            </a:extLst>
          </p:cNvPr>
          <p:cNvSpPr/>
          <p:nvPr/>
        </p:nvSpPr>
        <p:spPr>
          <a:xfrm>
            <a:off x="3423138" y="4382760"/>
            <a:ext cx="5345723" cy="1467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Because of v.1</a:t>
            </a:r>
          </a:p>
          <a:p>
            <a:pPr algn="ctr"/>
            <a:r>
              <a:rPr lang="en-US" sz="4000" dirty="0"/>
              <a:t>The Lord is his shepherd!</a:t>
            </a: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AFE6C7D8-E50C-4D8E-BBA2-305B2DA5342D}"/>
              </a:ext>
            </a:extLst>
          </p:cNvPr>
          <p:cNvSpPr/>
          <p:nvPr/>
        </p:nvSpPr>
        <p:spPr>
          <a:xfrm>
            <a:off x="711200" y="1797536"/>
            <a:ext cx="10839939" cy="2148137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How could David say that he would dwell with God for all eternity?</a:t>
            </a:r>
          </a:p>
        </p:txBody>
      </p:sp>
    </p:spTree>
    <p:extLst>
      <p:ext uri="{BB962C8B-B14F-4D97-AF65-F5344CB8AC3E}">
        <p14:creationId xmlns:p14="http://schemas.microsoft.com/office/powerpoint/2010/main" val="5514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4" grpId="0" animBg="1"/>
      <p:bldP spid="4" grpId="1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CA6A-8811-4946-A089-BB6FDC6D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99"/>
            <a:ext cx="10871200" cy="152717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God’s People Are Wiser Than The World</a:t>
            </a:r>
            <a:r>
              <a:rPr lang="en-US" sz="4800" dirty="0"/>
              <a:t> - </a:t>
            </a:r>
            <a:r>
              <a:rPr lang="en-US" sz="4800" dirty="0" err="1"/>
              <a:t>Psa</a:t>
            </a:r>
            <a:r>
              <a:rPr lang="en-US" sz="4800" dirty="0"/>
              <a:t> 23:3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1B13-A2E3-4C4E-9930-E2A29AC8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25624"/>
            <a:ext cx="10871200" cy="4153145"/>
          </a:xfrm>
        </p:spPr>
        <p:txBody>
          <a:bodyPr>
            <a:noAutofit/>
          </a:bodyPr>
          <a:lstStyle/>
          <a:p>
            <a:r>
              <a:rPr lang="en-US" sz="4000" dirty="0"/>
              <a:t>Wisdom sets God’s people apart from the world - </a:t>
            </a:r>
            <a:r>
              <a:rPr lang="en-US" sz="4000" dirty="0" err="1"/>
              <a:t>Psa</a:t>
            </a:r>
            <a:r>
              <a:rPr lang="en-US" sz="4000" dirty="0"/>
              <a:t> 23:23a</a:t>
            </a:r>
          </a:p>
          <a:p>
            <a:r>
              <a:rPr lang="en-US" sz="4000" dirty="0"/>
              <a:t>The world pulls man to hell, while God guides humble and obedient men to heaven - Psa. 23:23b; Matt 7:13-14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85EA4-ED0E-453E-9560-43946D47EBD0}"/>
              </a:ext>
            </a:extLst>
          </p:cNvPr>
          <p:cNvSpPr/>
          <p:nvPr/>
        </p:nvSpPr>
        <p:spPr>
          <a:xfrm>
            <a:off x="711200" y="2934487"/>
            <a:ext cx="10871200" cy="201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Job 38:1-4 reminds us of just how little wisdom and understanding man really possesses.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39CFCE-9EEB-4168-A379-131FA176C916}"/>
              </a:ext>
            </a:extLst>
          </p:cNvPr>
          <p:cNvSpPr/>
          <p:nvPr/>
        </p:nvSpPr>
        <p:spPr>
          <a:xfrm>
            <a:off x="711200" y="4945295"/>
            <a:ext cx="10871200" cy="1723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God is a god of lovingkindness, love, forgiveness, and vengeance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C2EE61-4399-4652-8BE3-8AE77F49A41E}"/>
              </a:ext>
            </a:extLst>
          </p:cNvPr>
          <p:cNvSpPr/>
          <p:nvPr/>
        </p:nvSpPr>
        <p:spPr>
          <a:xfrm>
            <a:off x="711200" y="4908672"/>
            <a:ext cx="10871200" cy="1712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God’s people are not dragged to damnation by the world’s ways but are guided to the heavenly home by the heavenly shepherd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14DC36-7EBD-4B61-8359-718968AF336B}"/>
              </a:ext>
            </a:extLst>
          </p:cNvPr>
          <p:cNvSpPr/>
          <p:nvPr/>
        </p:nvSpPr>
        <p:spPr>
          <a:xfrm>
            <a:off x="711200" y="2908665"/>
            <a:ext cx="10871200" cy="198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God leads His people down the paths of righteousness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9D9ECB-0A95-4E97-A8EF-0DD7AED09433}"/>
              </a:ext>
            </a:extLst>
          </p:cNvPr>
          <p:cNvSpPr/>
          <p:nvPr/>
        </p:nvSpPr>
        <p:spPr>
          <a:xfrm>
            <a:off x="711200" y="2895720"/>
            <a:ext cx="10871200" cy="198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does He lead them down this path?</a:t>
            </a:r>
          </a:p>
        </p:txBody>
      </p:sp>
    </p:spTree>
    <p:extLst>
      <p:ext uri="{BB962C8B-B14F-4D97-AF65-F5344CB8AC3E}">
        <p14:creationId xmlns:p14="http://schemas.microsoft.com/office/powerpoint/2010/main" val="25620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9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charRg st="59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1201" y="1236664"/>
            <a:ext cx="5317068" cy="4770435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9800" dirty="0"/>
              <a:t>GOD'S PART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400" b="1" dirty="0"/>
              <a:t>The great love of God for man</a:t>
            </a:r>
            <a:r>
              <a:rPr lang="en-US" sz="7400" dirty="0"/>
              <a:t> (</a:t>
            </a:r>
            <a:r>
              <a:rPr lang="en-US" sz="7400" u="sng" dirty="0" err="1"/>
              <a:t>Jn</a:t>
            </a:r>
            <a:r>
              <a:rPr lang="en-US" sz="7400" u="sng" dirty="0"/>
              <a:t> 3:16</a:t>
            </a:r>
            <a:r>
              <a:rPr lang="en-US" sz="74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400" b="1" dirty="0"/>
              <a:t>He gave His Son, Jesus Christ, as the Savior</a:t>
            </a:r>
            <a:r>
              <a:rPr lang="en-US" sz="7400" dirty="0"/>
              <a:t> (</a:t>
            </a:r>
            <a:r>
              <a:rPr lang="en-US" sz="7400" u="sng" dirty="0"/>
              <a:t>Lk 19:10</a:t>
            </a:r>
            <a:r>
              <a:rPr lang="en-US" sz="74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400" b="1" dirty="0"/>
              <a:t>Sent the Holy Spirit as a guide</a:t>
            </a:r>
            <a:r>
              <a:rPr lang="en-US" sz="7400" dirty="0"/>
              <a:t> (</a:t>
            </a:r>
            <a:r>
              <a:rPr lang="en-US" sz="7400" u="sng" dirty="0" err="1"/>
              <a:t>Jn</a:t>
            </a:r>
            <a:r>
              <a:rPr lang="en-US" sz="7400" u="sng" dirty="0"/>
              <a:t> 16:13</a:t>
            </a:r>
            <a:r>
              <a:rPr lang="en-US" sz="74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400" b="1" dirty="0"/>
              <a:t>Gave the Gospel as "the power" unto salvation</a:t>
            </a:r>
            <a:r>
              <a:rPr lang="en-US" sz="7400" dirty="0"/>
              <a:t> (</a:t>
            </a:r>
            <a:r>
              <a:rPr lang="en-US" sz="7400" u="sng" dirty="0"/>
              <a:t>Rom 1:16</a:t>
            </a:r>
            <a:r>
              <a:rPr lang="en-US" sz="7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7400" b="1" dirty="0"/>
              <a:t>Provided atonement by the blood of Christ</a:t>
            </a:r>
            <a:r>
              <a:rPr lang="en-US" sz="7400" dirty="0"/>
              <a:t> (</a:t>
            </a:r>
            <a:r>
              <a:rPr lang="en-US" sz="7400" u="sng" dirty="0"/>
              <a:t>Rom 5:9</a:t>
            </a:r>
            <a:r>
              <a:rPr lang="en-US" sz="7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1" y="1236664"/>
            <a:ext cx="5486400" cy="4770435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9800" dirty="0"/>
              <a:t>MAN'S PART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400" b="1" dirty="0"/>
              <a:t>Hear the Gospel</a:t>
            </a:r>
            <a:r>
              <a:rPr lang="en-US" sz="7400" dirty="0"/>
              <a:t> (</a:t>
            </a:r>
            <a:r>
              <a:rPr lang="en-US" sz="7400" u="sng" dirty="0"/>
              <a:t>Rom 10:17</a:t>
            </a:r>
            <a:r>
              <a:rPr lang="en-US" sz="7400" dirty="0"/>
              <a:t>, </a:t>
            </a:r>
            <a:r>
              <a:rPr lang="en-US" sz="7400" u="sng" dirty="0" err="1"/>
              <a:t>Jn</a:t>
            </a:r>
            <a:r>
              <a:rPr lang="en-US" sz="7400" u="sng" dirty="0"/>
              <a:t> 8:32</a:t>
            </a:r>
            <a:r>
              <a:rPr lang="en-US" sz="74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400" b="1" dirty="0"/>
              <a:t>Believe the Gospel</a:t>
            </a:r>
            <a:r>
              <a:rPr lang="en-US" sz="7400" dirty="0"/>
              <a:t> (</a:t>
            </a:r>
            <a:r>
              <a:rPr lang="en-US" sz="7400" u="sng" dirty="0" err="1"/>
              <a:t>Heb</a:t>
            </a:r>
            <a:r>
              <a:rPr lang="en-US" sz="7400" u="sng" dirty="0"/>
              <a:t> 11:6</a:t>
            </a:r>
            <a:r>
              <a:rPr lang="en-US" sz="7400" dirty="0"/>
              <a:t>, </a:t>
            </a:r>
            <a:r>
              <a:rPr lang="en-US" sz="7400" u="sng" dirty="0" err="1"/>
              <a:t>Jn</a:t>
            </a:r>
            <a:r>
              <a:rPr lang="en-US" sz="7400" u="sng" dirty="0"/>
              <a:t> 20:31</a:t>
            </a:r>
            <a:r>
              <a:rPr lang="en-US" sz="74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400" b="1" dirty="0"/>
              <a:t>Repent of past sins</a:t>
            </a:r>
            <a:r>
              <a:rPr lang="en-US" sz="7400" dirty="0"/>
              <a:t> (</a:t>
            </a:r>
            <a:r>
              <a:rPr lang="en-US" sz="7400" u="sng" dirty="0"/>
              <a:t>Lk 13:3</a:t>
            </a:r>
            <a:r>
              <a:rPr lang="en-US" sz="7400" dirty="0"/>
              <a:t>, </a:t>
            </a:r>
            <a:r>
              <a:rPr lang="en-US" sz="7400" u="sng" dirty="0"/>
              <a:t>Acts 17:30</a:t>
            </a:r>
            <a:r>
              <a:rPr lang="en-US" sz="74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400" b="1" dirty="0"/>
              <a:t>Confess faith in Jesus Christ</a:t>
            </a:r>
            <a:r>
              <a:rPr lang="en-US" sz="7400" dirty="0"/>
              <a:t> (</a:t>
            </a:r>
            <a:r>
              <a:rPr lang="en-US" sz="7400" u="sng" dirty="0"/>
              <a:t>Rom 10:10</a:t>
            </a:r>
            <a:r>
              <a:rPr lang="en-US" sz="7400" dirty="0"/>
              <a:t>, </a:t>
            </a:r>
            <a:r>
              <a:rPr lang="en-US" sz="7400" u="sng" dirty="0"/>
              <a:t>Matt 10:32</a:t>
            </a:r>
            <a:r>
              <a:rPr lang="en-US" sz="74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400" b="1" dirty="0"/>
              <a:t>Be Baptized</a:t>
            </a:r>
            <a:r>
              <a:rPr lang="en-US" sz="7400" dirty="0"/>
              <a:t> (</a:t>
            </a:r>
            <a:r>
              <a:rPr lang="en-US" sz="7400" u="sng" dirty="0"/>
              <a:t>Gal 3:27</a:t>
            </a:r>
            <a:r>
              <a:rPr lang="en-US" sz="7400" dirty="0"/>
              <a:t>, </a:t>
            </a:r>
            <a:r>
              <a:rPr lang="en-US" sz="7400" u="sng" dirty="0"/>
              <a:t>Mk 16:16</a:t>
            </a:r>
            <a:r>
              <a:rPr lang="en-US" sz="7400" dirty="0"/>
              <a:t>, </a:t>
            </a:r>
            <a:r>
              <a:rPr lang="en-US" sz="7400" u="sng" dirty="0"/>
              <a:t>Acts 2:38</a:t>
            </a:r>
            <a:r>
              <a:rPr lang="en-US" sz="7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7400" b="1" dirty="0"/>
              <a:t>Be faithful unto death</a:t>
            </a:r>
            <a:r>
              <a:rPr lang="en-US" sz="7400" dirty="0"/>
              <a:t> (Rev 2:10)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76963"/>
            <a:ext cx="1032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eeps_am_31_PowerPlugs_Template_2gyx.v18.01.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eeps_am_31_PowerPlugs_Template_2gyx.v17.12.s.potx" id="{FB499676-4B59-4328-94C4-4318D77628DE}" vid="{B5E0301D-4724-4A14-A04F-CF65D7B2C7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Sheeps_am_31_PowerPlugs_Template_2gyx.v18.01.s</Template>
  <TotalTime>631</TotalTime>
  <Words>413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Sheeps_am_31_PowerPlugs_Template_2gyx.v18.01.s</vt:lpstr>
      <vt:lpstr>In the Presence of the Shepherd</vt:lpstr>
      <vt:lpstr>God’s People Are Unlike Any Other</vt:lpstr>
      <vt:lpstr>God’s People Are Wiser Than The World - Psa 23:3</vt:lpstr>
      <vt:lpstr>God's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Presence of the Shepherd</dc:title>
  <dc:creator>Jack Critchfield</dc:creator>
  <cp:lastModifiedBy>Jack Critchfield</cp:lastModifiedBy>
  <cp:revision>19</cp:revision>
  <dcterms:created xsi:type="dcterms:W3CDTF">2020-03-20T16:44:57Z</dcterms:created>
  <dcterms:modified xsi:type="dcterms:W3CDTF">2020-04-11T02:34:51Z</dcterms:modified>
</cp:coreProperties>
</file>